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61263" cy="10693400"/>
  <p:notesSz cx="10693400" cy="75612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23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567095" y="3321886"/>
            <a:ext cx="6427074" cy="229215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5481916" y="428232"/>
            <a:ext cx="1701284" cy="912404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78063" y="428232"/>
            <a:ext cx="4977831" cy="912404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597287" y="6871500"/>
            <a:ext cx="6427074" cy="2123827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378063" y="2495127"/>
            <a:ext cx="3339558" cy="7057150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body" idx="2"/>
          </p:nvPr>
        </p:nvSpPr>
        <p:spPr>
          <a:xfrm>
            <a:off x="3843642" y="2495127"/>
            <a:ext cx="3339558" cy="7057150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4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378063" y="3391194"/>
            <a:ext cx="3340871" cy="6161081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3841017" y="2393639"/>
            <a:ext cx="3342183" cy="997554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3841017" y="3391194"/>
            <a:ext cx="3342183" cy="6161081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2956244" y="425756"/>
            <a:ext cx="4226956" cy="9126521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body" idx="2"/>
          </p:nvPr>
        </p:nvSpPr>
        <p:spPr>
          <a:xfrm>
            <a:off x="378064" y="2237694"/>
            <a:ext cx="2487603" cy="731458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1482060" y="955475"/>
            <a:ext cx="4536758" cy="641604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1482060" y="8369071"/>
            <a:ext cx="4536758" cy="1254989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06.02.2025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378063" y="9911198"/>
            <a:ext cx="1764295" cy="56932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06.02.2025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2583432" y="9911198"/>
            <a:ext cx="2394399" cy="56932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5418905" y="9911198"/>
            <a:ext cx="1764295" cy="56932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/>
        </p:nvSpPr>
        <p:spPr>
          <a:xfrm>
            <a:off x="532152" y="3822700"/>
            <a:ext cx="6522698" cy="36016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indent="0" algn="ctr">
              <a:lnSpc>
                <a:spcPts val="2925"/>
              </a:lnSpc>
            </a:pPr>
            <a:r>
              <a:rPr sz="2400" spc="21">
                <a:solidFill>
                  <a:srgbClr val="415865"/>
                </a:solidFill>
                <a:latin typeface="+mj-lt"/>
                <a:ea typeface="+mj-ea"/>
                <a:cs typeface="+mj-cs"/>
              </a:rPr>
              <a:t>вручается</a:t>
            </a:r>
            <a:endParaRPr sz="2000" spc="19">
              <a:solidFill>
                <a:srgbClr val="415865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8" name="Shape 78"/>
          <p:cNvSpPr txBox="1"/>
          <p:nvPr/>
        </p:nvSpPr>
        <p:spPr>
          <a:xfrm>
            <a:off x="1250903" y="4322058"/>
            <a:ext cx="5098316" cy="3216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indent="0" algn="ctr">
              <a:lnSpc>
                <a:spcPts val="2489"/>
              </a:lnSpc>
            </a:pPr>
            <a:r>
              <a:rPr sz="2400" spc="15">
                <a:solidFill>
                  <a:srgbClr val="415865"/>
                </a:solidFill>
                <a:latin typeface="+mj-lt"/>
                <a:ea typeface="+mj-ea"/>
                <a:cs typeface="+mj-cs"/>
              </a:rPr>
              <a:t>в номинации</a:t>
            </a:r>
          </a:p>
        </p:txBody>
      </p:sp>
      <p:sp>
        <p:nvSpPr>
          <p:cNvPr id="79" name="Shape 79"/>
          <p:cNvSpPr txBox="1"/>
          <p:nvPr/>
        </p:nvSpPr>
        <p:spPr>
          <a:xfrm>
            <a:off x="749288" y="9599070"/>
            <a:ext cx="610154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200" b="1" u="sng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Приказ  от 04.02.2025 г.  № ЦДТ-12-14/5</a:t>
            </a:r>
          </a:p>
        </p:txBody>
      </p:sp>
      <p:sp>
        <p:nvSpPr>
          <p:cNvPr id="80" name="Shape 80"/>
          <p:cNvSpPr txBox="1"/>
          <p:nvPr/>
        </p:nvSpPr>
        <p:spPr>
          <a:xfrm>
            <a:off x="349250" y="5490093"/>
            <a:ext cx="6857999" cy="104643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3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Фамилия Имя</a:t>
            </a:r>
          </a:p>
          <a:p>
            <a:pPr algn="ctr"/>
            <a:r>
              <a:rPr sz="3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(дательный падеж)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x="1215647" y="6714852"/>
            <a:ext cx="5098316" cy="61555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i="1" spc="21"/>
              <a:t>(наименование учреждения)</a:t>
            </a:r>
          </a:p>
          <a:p>
            <a:pPr algn="ctr"/>
            <a:r>
              <a:rPr sz="2000" i="1" spc="15">
                <a:latin typeface="+mj-lt"/>
                <a:ea typeface="+mj-ea"/>
                <a:cs typeface="+mj-cs"/>
              </a:rPr>
              <a:t>Руководитель: ФИО</a:t>
            </a:r>
          </a:p>
        </p:txBody>
      </p:sp>
      <p:sp>
        <p:nvSpPr>
          <p:cNvPr id="82" name="Shape 82"/>
          <p:cNvSpPr txBox="1"/>
          <p:nvPr/>
        </p:nvSpPr>
        <p:spPr>
          <a:xfrm>
            <a:off x="516901" y="4825712"/>
            <a:ext cx="6522698" cy="58477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 i="1" spc="21"/>
              <a:t>(наименование номинации)</a:t>
            </a:r>
          </a:p>
          <a:p>
            <a:pPr algn="ctr"/>
            <a:r>
              <a:rPr i="1" spc="21"/>
              <a:t>(возрастная категория)</a:t>
            </a:r>
          </a:p>
        </p:txBody>
      </p:sp>
      <p:pic>
        <p:nvPicPr>
          <p:cNvPr id="84" name="Picture 84"/>
          <p:cNvPicPr/>
          <p:nvPr/>
        </p:nvPicPr>
        <p:blipFill>
          <a:blip r:embed="rId2"/>
          <a:stretch/>
        </p:blipFill>
        <p:spPr>
          <a:xfrm>
            <a:off x="0" y="0"/>
            <a:ext cx="7562807" cy="10693400"/>
          </a:xfrm>
          <a:prstGeom prst="rect">
            <a:avLst/>
          </a:prstGeom>
        </p:spPr>
      </p:pic>
      <p:sp>
        <p:nvSpPr>
          <p:cNvPr id="85" name="Shape 85"/>
          <p:cNvSpPr txBox="1"/>
          <p:nvPr/>
        </p:nvSpPr>
        <p:spPr>
          <a:xfrm>
            <a:off x="684552" y="3975100"/>
            <a:ext cx="6522698" cy="36016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indent="0" algn="ctr">
              <a:lnSpc>
                <a:spcPts val="2925"/>
              </a:lnSpc>
            </a:pPr>
            <a:r>
              <a:rPr sz="2400" spc="21" dirty="0" err="1">
                <a:solidFill>
                  <a:srgbClr val="415865"/>
                </a:solidFill>
                <a:latin typeface="+mj-lt"/>
                <a:ea typeface="+mj-ea"/>
                <a:cs typeface="+mj-cs"/>
              </a:rPr>
              <a:t>вручается</a:t>
            </a:r>
            <a:endParaRPr sz="2000" spc="19" dirty="0">
              <a:solidFill>
                <a:srgbClr val="415865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6" name="Shape 86"/>
          <p:cNvSpPr txBox="1"/>
          <p:nvPr/>
        </p:nvSpPr>
        <p:spPr>
          <a:xfrm>
            <a:off x="1403303" y="4474458"/>
            <a:ext cx="5098316" cy="308161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indent="0" algn="ctr">
              <a:lnSpc>
                <a:spcPts val="2489"/>
              </a:lnSpc>
            </a:pPr>
            <a:r>
              <a:rPr sz="2000" b="1" i="1" spc="15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 </a:t>
            </a:r>
            <a:r>
              <a:rPr sz="2000" b="1" i="1" spc="15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номинации</a:t>
            </a:r>
            <a:r>
              <a:rPr sz="2000" b="1" i="1" spc="15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87" name="Shape 87"/>
          <p:cNvSpPr txBox="1"/>
          <p:nvPr/>
        </p:nvSpPr>
        <p:spPr>
          <a:xfrm>
            <a:off x="501650" y="5533891"/>
            <a:ext cx="6857999" cy="5232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400" b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Егоровой Вере</a:t>
            </a:r>
            <a:endParaRPr sz="3400" b="1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1381491" y="6407075"/>
            <a:ext cx="5098316" cy="61555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i="1" spc="21" dirty="0" smtClean="0"/>
              <a:t>МБДОУ </a:t>
            </a:r>
            <a:r>
              <a:rPr lang="ru-RU" sz="2000" i="1" spc="21" dirty="0" smtClean="0"/>
              <a:t>№25 «Родничок»</a:t>
            </a:r>
            <a:endParaRPr sz="2000" i="1" spc="21" dirty="0"/>
          </a:p>
          <a:p>
            <a:pPr algn="ctr"/>
            <a:r>
              <a:rPr sz="2000" i="1" spc="15" dirty="0" err="1">
                <a:latin typeface="+mj-lt"/>
                <a:ea typeface="+mj-ea"/>
                <a:cs typeface="+mj-cs"/>
              </a:rPr>
              <a:t>Руководитель</a:t>
            </a:r>
            <a:r>
              <a:rPr sz="2000" i="1" spc="15" dirty="0">
                <a:latin typeface="+mj-lt"/>
                <a:ea typeface="+mj-ea"/>
                <a:cs typeface="+mj-cs"/>
              </a:rPr>
              <a:t>: </a:t>
            </a:r>
            <a:r>
              <a:rPr lang="ru-RU" sz="2000" i="1" spc="15" dirty="0" err="1" smtClean="0">
                <a:latin typeface="+mj-lt"/>
                <a:ea typeface="+mj-ea"/>
                <a:cs typeface="+mj-cs"/>
              </a:rPr>
              <a:t>Куцкая</a:t>
            </a:r>
            <a:r>
              <a:rPr lang="ru-RU" sz="2000" i="1" spc="15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2000" i="1" spc="15" smtClean="0">
                <a:latin typeface="+mj-lt"/>
                <a:ea typeface="+mj-ea"/>
                <a:cs typeface="+mj-cs"/>
              </a:rPr>
              <a:t>Елена Владимировна</a:t>
            </a:r>
            <a:endParaRPr sz="2000" i="1" spc="15" dirty="0">
              <a:latin typeface="+mj-lt"/>
              <a:ea typeface="+mj-ea"/>
              <a:cs typeface="+mj-cs"/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669302" y="4825712"/>
            <a:ext cx="6522698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i="1" spc="21" dirty="0" smtClean="0"/>
              <a:t>(</a:t>
            </a:r>
            <a:r>
              <a:rPr i="1" spc="21" dirty="0" err="1"/>
              <a:t>возрастная</a:t>
            </a:r>
            <a:r>
              <a:rPr i="1" spc="21" dirty="0"/>
              <a:t> </a:t>
            </a:r>
            <a:r>
              <a:rPr i="1" spc="21" dirty="0" err="1" smtClean="0"/>
              <a:t>категория</a:t>
            </a:r>
            <a:r>
              <a:rPr lang="ru-RU" i="1" spc="21" dirty="0" smtClean="0"/>
              <a:t> – 5-6 лет)</a:t>
            </a:r>
            <a:endParaRPr i="1" spc="2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11</TotalTime>
  <Words>54</Words>
  <Application>Microsoft Office PowerPoint</Application>
  <DocSecurity>0</DocSecurity>
  <PresentationFormat>Произвольный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2025-01-20T10:53:26Z</dcterms:created>
  <dcterms:modified xsi:type="dcterms:W3CDTF">2025-10-09T10:26:44Z</dcterms:modified>
</cp:coreProperties>
</file>